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1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903B81-1B35-8C4E-95A9-35C0EBBC21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9E43E3AC-BE27-AD3E-7401-6B59E91252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7338D24-9E56-F028-5927-A51ADA45B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495E-E760-4DAA-A19E-0F8BB6F603E6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170C6AC-0EC0-6E1B-A4E2-CB22052C5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861FB5A-EA01-6090-3F97-B35108ED4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72B40-C9D0-4EE3-BA70-820746CA29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2488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FB42A76-C9FD-BE44-A064-1BC475E1F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EA15BDA-8677-3C1B-C60F-E79311AED2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8D6DFDD-07D9-A19F-253A-178C8F317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495E-E760-4DAA-A19E-0F8BB6F603E6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B6E4814-B99E-ADBD-73A3-A31048626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79D9EAC-E76B-A67F-4BB7-B89035778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72B40-C9D0-4EE3-BA70-820746CA29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8109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50585061-E506-1982-B354-6FE12C9F8B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C22380F-E59D-F02C-5DBB-CD9EA329A1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EDA97DA-2A34-4FFA-E208-07BFAE151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495E-E760-4DAA-A19E-0F8BB6F603E6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6D8EB0D-91D6-C21E-58EB-8A422CCDC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0B22032-280B-18BF-F115-C10675730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72B40-C9D0-4EE3-BA70-820746CA29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315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4A3370-9F4B-A423-72FB-C850B0B6A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A90581F-FD5E-80BA-992F-8BA8794E91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57E38D8-F18E-6E7C-3F79-A913D5552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495E-E760-4DAA-A19E-0F8BB6F603E6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01CDD9B-C5B6-79E4-D078-0EF769BBE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31B108-9EA2-D25C-0DC6-FB5C72B30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72B40-C9D0-4EE3-BA70-820746CA29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0377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C557252-A0C2-E85D-20EA-08712902F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1481B92-DD6A-A920-9419-79D91041C2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256A047-811E-D496-E882-0C13A93F1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495E-E760-4DAA-A19E-0F8BB6F603E6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E3F4190-7950-29AE-C0FC-CF2CA1680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E141152-E60D-8A9F-F6EE-AD52BB4A6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72B40-C9D0-4EE3-BA70-820746CA29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2586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3F97D5-839F-BBBD-013A-2E7673E30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B5779C5-F723-2ACB-CEB9-C84644B9C4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765B3D9-FEC9-6A0F-D923-584CB96A5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6829E96-9A36-7997-05C3-7E2DAF9D5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495E-E760-4DAA-A19E-0F8BB6F603E6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85D6F15-5051-2718-6816-770C9C9AE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72DFCE7-DDD0-A28C-549C-2C0E22A9B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72B40-C9D0-4EE3-BA70-820746CA29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1145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6A84044-8543-4B30-52F8-FE4BB520C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FA4327C-F75D-3634-AEE2-FC544E6A0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F50443B-D866-B5D6-E97B-CE5A369B7A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01F9DFF6-B8FA-51E5-9A2E-42ABDF7A40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01ADA584-0014-EE61-BC38-D716437E42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96181BD8-8D45-28A8-D384-FF107739C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495E-E760-4DAA-A19E-0F8BB6F603E6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A4919C5-3201-FF13-0A9B-D9E98E3C9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7CE0E2FD-43DA-2464-7BEB-CE863CAC8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72B40-C9D0-4EE3-BA70-820746CA29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3575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9D0BC27-A0B5-255C-F3AF-329152894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08EC0F1-906A-01CA-88F2-EA9CB762A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495E-E760-4DAA-A19E-0F8BB6F603E6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17A79D9-5128-DB46-6983-2FE18AFB7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7708952-3B9E-AA7A-C80B-C50F4EA46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72B40-C9D0-4EE3-BA70-820746CA29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621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51A5AF45-2A43-7FF6-1FF7-FF691B6F4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495E-E760-4DAA-A19E-0F8BB6F603E6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2861A9FF-BB2D-7D1C-2D0A-4DB5DC04B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DF4BD9F-26E5-2E87-5643-A2303C753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72B40-C9D0-4EE3-BA70-820746CA29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4097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AD4231-DB7B-8F84-83B3-1F05EA057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E663728-F3E9-1865-E699-2032D36D2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129CE36A-6660-0F0B-576A-4D8855DC65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979943C-CF34-4AE1-84FF-32AF90AF3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495E-E760-4DAA-A19E-0F8BB6F603E6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8129654-7582-5057-3844-3AAEF957E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DE39EBA-BBEC-9F5D-9C3A-94A1FFDF8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72B40-C9D0-4EE3-BA70-820746CA29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1314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0A03B50-EBE8-EEBD-D083-7943FCCD4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FF658BB-8BF5-DC81-2F06-AF2DE1B59C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090B90A-5FD6-4900-9B7B-73D5EC974B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8FA6E4A-34E9-4C0C-A03B-097EE7AED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495E-E760-4DAA-A19E-0F8BB6F603E6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675B854-6293-ECE5-CAC6-0756C81C3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139BEDA-C69B-A60D-CCBA-30A52055B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72B40-C9D0-4EE3-BA70-820746CA29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7976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E46E9603-FACD-A192-1D22-5D0A7E4AD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495600-5CC5-34D9-6BA5-C005319A3D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60C096A-4F52-9751-2ED7-C619750CDF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94495E-E760-4DAA-A19E-0F8BB6F603E6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AB2B0AA-FC71-AA4A-E89D-CEA019F923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E4A2AAD-082F-F627-5662-1348AC5720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672B40-C9D0-4EE3-BA70-820746CA29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100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字方塊 9">
            <a:extLst>
              <a:ext uri="{FF2B5EF4-FFF2-40B4-BE49-F238E27FC236}">
                <a16:creationId xmlns:a16="http://schemas.microsoft.com/office/drawing/2014/main" id="{EBCE775C-E242-7552-84DA-61C47D9FCE4F}"/>
              </a:ext>
            </a:extLst>
          </p:cNvPr>
          <p:cNvSpPr txBox="1"/>
          <p:nvPr/>
        </p:nvSpPr>
        <p:spPr>
          <a:xfrm>
            <a:off x="963565" y="3429000"/>
            <a:ext cx="1086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MX20-AS</a:t>
            </a:r>
            <a:endParaRPr lang="zh-TW" altLang="en-US" dirty="0"/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795B8F73-05F5-78EC-9A77-7949CE7B5E2B}"/>
              </a:ext>
            </a:extLst>
          </p:cNvPr>
          <p:cNvSpPr txBox="1"/>
          <p:nvPr/>
        </p:nvSpPr>
        <p:spPr>
          <a:xfrm>
            <a:off x="4575207" y="3429000"/>
            <a:ext cx="1112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MX20-AC</a:t>
            </a:r>
            <a:endParaRPr lang="zh-TW" altLang="en-US" dirty="0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7631BCFC-4B19-FED4-BEF7-8A41D6654E1A}"/>
              </a:ext>
            </a:extLst>
          </p:cNvPr>
          <p:cNvSpPr txBox="1"/>
          <p:nvPr/>
        </p:nvSpPr>
        <p:spPr>
          <a:xfrm>
            <a:off x="0" y="0"/>
            <a:ext cx="1927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/>
              <a:t>鋁合金型 </a:t>
            </a:r>
            <a:r>
              <a:rPr lang="en-US" altLang="zh-TW" dirty="0"/>
              <a:t>MX20-A</a:t>
            </a:r>
            <a:endParaRPr lang="zh-TW" altLang="en-US" dirty="0"/>
          </a:p>
        </p:txBody>
      </p:sp>
      <p:pic>
        <p:nvPicPr>
          <p:cNvPr id="14" name="圖片 13">
            <a:extLst>
              <a:ext uri="{FF2B5EF4-FFF2-40B4-BE49-F238E27FC236}">
                <a16:creationId xmlns:a16="http://schemas.microsoft.com/office/drawing/2014/main" id="{50FF9101-6A64-57A7-E5CB-BAB379B75FD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606" t="6430" r="15061" b="8658"/>
          <a:stretch>
            <a:fillRect/>
          </a:stretch>
        </p:blipFill>
        <p:spPr>
          <a:xfrm>
            <a:off x="276033" y="685479"/>
            <a:ext cx="2698173" cy="2743521"/>
          </a:xfrm>
          <a:prstGeom prst="rect">
            <a:avLst/>
          </a:prstGeom>
        </p:spPr>
      </p:pic>
      <p:pic>
        <p:nvPicPr>
          <p:cNvPr id="16" name="圖片 15">
            <a:extLst>
              <a:ext uri="{FF2B5EF4-FFF2-40B4-BE49-F238E27FC236}">
                <a16:creationId xmlns:a16="http://schemas.microsoft.com/office/drawing/2014/main" id="{1CE0BCC1-9898-C1CB-00CE-8205E4AD2B9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176" t="7608" r="1558"/>
          <a:stretch>
            <a:fillRect/>
          </a:stretch>
        </p:blipFill>
        <p:spPr>
          <a:xfrm>
            <a:off x="3340425" y="1133723"/>
            <a:ext cx="3300203" cy="2295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936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5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高明鐵_CSP11</dc:creator>
  <cp:lastModifiedBy>高明鐵_CSP01</cp:lastModifiedBy>
  <cp:revision>4</cp:revision>
  <dcterms:created xsi:type="dcterms:W3CDTF">2025-09-24T08:27:38Z</dcterms:created>
  <dcterms:modified xsi:type="dcterms:W3CDTF">2025-09-26T06:25:20Z</dcterms:modified>
</cp:coreProperties>
</file>